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142" d="100"/>
          <a:sy n="142" d="100"/>
        </p:scale>
        <p:origin x="79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82D1-7B29-494E-9E82-919AFA48BCCD}" type="datetimeFigureOut">
              <a:rPr lang="sv-SE" smtClean="0"/>
              <a:pPr/>
              <a:t>2020-09-08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3FC9-F954-4A2D-B25B-07D2ACA850F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byggnad, vägg, inomhus&#10;&#10;Automatiskt genererad beskrivning">
            <a:extLst>
              <a:ext uri="{FF2B5EF4-FFF2-40B4-BE49-F238E27FC236}">
                <a16:creationId xmlns:a16="http://schemas.microsoft.com/office/drawing/2014/main" id="{260273E2-4CBE-4001-BD12-AEDDB016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DAF1309A-FAF1-4B74-9B1A-2D2D9C19C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byggnad, vägg, inomhus, foto&#10;&#10;Automatiskt genererad beskrivning">
            <a:extLst>
              <a:ext uri="{FF2B5EF4-FFF2-40B4-BE49-F238E27FC236}">
                <a16:creationId xmlns:a16="http://schemas.microsoft.com/office/drawing/2014/main" id="{C2DBD43D-13ED-4BFD-A29F-B4CBEBF3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B1D9BC74-0CAA-4A70-B458-506A3D1C5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byggnad, text&#10;&#10;Automatiskt genererad beskrivning">
            <a:extLst>
              <a:ext uri="{FF2B5EF4-FFF2-40B4-BE49-F238E27FC236}">
                <a16:creationId xmlns:a16="http://schemas.microsoft.com/office/drawing/2014/main" id="{3688B820-520D-435A-BFA4-F097171FD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DC7D55-7965-421C-A8FB-7638BC36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byggnad, mark, sitter&#10;&#10;Automatiskt genererad beskrivning">
            <a:extLst>
              <a:ext uri="{FF2B5EF4-FFF2-40B4-BE49-F238E27FC236}">
                <a16:creationId xmlns:a16="http://schemas.microsoft.com/office/drawing/2014/main" id="{1FB8FD9C-69E0-4916-9A6F-A18781A07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7405"/>
            <a:ext cx="9247010" cy="5201443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2333718-919A-4458-ACD5-6F490DD8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69E9CD-37C8-4272-9F9D-CBDDF413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byggnad, sitter&#10;&#10;Automatiskt genererad beskrivning">
            <a:extLst>
              <a:ext uri="{FF2B5EF4-FFF2-40B4-BE49-F238E27FC236}">
                <a16:creationId xmlns:a16="http://schemas.microsoft.com/office/drawing/2014/main" id="{513E98DA-6B86-43A4-96E7-6E5ABF159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" y="0"/>
            <a:ext cx="9144000" cy="5143500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9EBAE059-2981-4C87-BF6E-ABA110274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96663F-6623-4B5F-AAB7-D03FB704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byggnad, utomhus, vägg, dörr&#10;&#10;Automatiskt genererad beskrivning">
            <a:extLst>
              <a:ext uri="{FF2B5EF4-FFF2-40B4-BE49-F238E27FC236}">
                <a16:creationId xmlns:a16="http://schemas.microsoft.com/office/drawing/2014/main" id="{FB61E739-654E-474C-B636-B9BCA8646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11" y="0"/>
            <a:ext cx="9265355" cy="5211762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00071857-6E4D-4A9F-BCB2-2EF58AE16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 descr="En bild som visar byggnad, inomhus, vägg, foto&#10;&#10;Automatiskt genererad beskrivning">
            <a:extLst>
              <a:ext uri="{FF2B5EF4-FFF2-40B4-BE49-F238E27FC236}">
                <a16:creationId xmlns:a16="http://schemas.microsoft.com/office/drawing/2014/main" id="{CA7BA3CA-5AD7-43D5-AB40-610E4BD89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5143500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707EE22A-D4FD-4641-97E3-5F0868E4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2D955A-40D8-4DF2-A138-ABFB08C2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person, vägg, stående, står&#10;&#10;Automatiskt genererad beskrivning">
            <a:extLst>
              <a:ext uri="{FF2B5EF4-FFF2-40B4-BE49-F238E27FC236}">
                <a16:creationId xmlns:a16="http://schemas.microsoft.com/office/drawing/2014/main" id="{0AAAE5F2-DA40-4338-877D-0E0630082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" y="0"/>
            <a:ext cx="9143999" cy="5143500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9CC288B-69CB-44D0-8C9A-523E6F326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E68CACC-C07C-4E2E-A6CD-12FAD8790A8C}"/>
              </a:ext>
            </a:extLst>
          </p:cNvPr>
          <p:cNvSpPr txBox="1"/>
          <p:nvPr/>
        </p:nvSpPr>
        <p:spPr>
          <a:xfrm>
            <a:off x="4283968" y="48351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800" i="1" dirty="0">
                <a:solidFill>
                  <a:schemeClr val="bg1"/>
                </a:solidFill>
                <a:latin typeface="American Typewriter Std Med" panose="02090504030505020304" pitchFamily="18" charset="0"/>
              </a:rPr>
              <a:t>”</a:t>
            </a:r>
            <a:r>
              <a:rPr lang="sv-SE" sz="3200" i="1" dirty="0">
                <a:solidFill>
                  <a:schemeClr val="bg1"/>
                </a:solidFill>
                <a:latin typeface="American Typewriter Std Med" panose="02090504030505020304" pitchFamily="18" charset="0"/>
              </a:rPr>
              <a:t>Ett enkelt och smidigt sätt att ge till din lokala </a:t>
            </a:r>
          </a:p>
          <a:p>
            <a:pPr algn="r"/>
            <a:r>
              <a:rPr lang="sv-SE" sz="3200" i="1" dirty="0">
                <a:solidFill>
                  <a:schemeClr val="bg1"/>
                </a:solidFill>
                <a:latin typeface="American Typewriter Std Med" panose="02090504030505020304" pitchFamily="18" charset="0"/>
              </a:rPr>
              <a:t>kyrka och vår </a:t>
            </a:r>
          </a:p>
          <a:p>
            <a:pPr algn="r"/>
            <a:r>
              <a:rPr lang="sv-SE" sz="3200" i="1" dirty="0">
                <a:solidFill>
                  <a:schemeClr val="bg1"/>
                </a:solidFill>
                <a:latin typeface="American Typewriter Std Med" panose="02090504030505020304" pitchFamily="18" charset="0"/>
              </a:rPr>
              <a:t>gemenskap”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57A8897-7B50-4552-8884-BB1DD07C97AC}"/>
              </a:ext>
            </a:extLst>
          </p:cNvPr>
          <p:cNvSpPr txBox="1"/>
          <p:nvPr/>
        </p:nvSpPr>
        <p:spPr>
          <a:xfrm>
            <a:off x="614798" y="4290650"/>
            <a:ext cx="560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Missionsdirektorerna: Ingemar Forss och Linalie Newman</a:t>
            </a:r>
          </a:p>
        </p:txBody>
      </p:sp>
    </p:spTree>
    <p:extLst>
      <p:ext uri="{BB962C8B-B14F-4D97-AF65-F5344CB8AC3E}">
        <p14:creationId xmlns:p14="http://schemas.microsoft.com/office/powerpoint/2010/main" val="38194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94E6A-133D-463E-A1D8-3F2986D9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ark, vägg, byggnad&#10;&#10;Automatiskt genererad beskrivning">
            <a:extLst>
              <a:ext uri="{FF2B5EF4-FFF2-40B4-BE49-F238E27FC236}">
                <a16:creationId xmlns:a16="http://schemas.microsoft.com/office/drawing/2014/main" id="{1A9C87EB-1A2C-4B5A-BD3C-2C0FD543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3005" cy="5165440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C67E84F-442F-4722-9A41-9420F3B7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4011910"/>
            <a:ext cx="1320627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23</Words>
  <Application>Microsoft Office PowerPoint</Application>
  <PresentationFormat>Bildspel på skärmen (16:9)</PresentationFormat>
  <Paragraphs>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American Typewriter Std Med</vt:lpstr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David Gelinder</dc:creator>
  <cp:lastModifiedBy>Marcus Wallin</cp:lastModifiedBy>
  <cp:revision>28</cp:revision>
  <dcterms:created xsi:type="dcterms:W3CDTF">2013-09-27T09:20:34Z</dcterms:created>
  <dcterms:modified xsi:type="dcterms:W3CDTF">2020-09-08T07:45:23Z</dcterms:modified>
</cp:coreProperties>
</file>