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2F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222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C80421-00D6-169F-C343-EACA0340E3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36F7216-0192-60BC-FF6E-CCA26DDE81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231F3AA-7EBD-E2E8-8B93-3DCA758E6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6B9A-6C26-408D-8D61-96311ADE1729}" type="datetimeFigureOut">
              <a:rPr lang="sv-SE" smtClean="0"/>
              <a:t>2025-09-24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65C221E-3E8D-D071-D489-CCAD3AAE4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F62B0F0-B32F-A6D7-A832-198C0B654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1EAE-129C-4B8B-817C-15CD8BF508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5907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9AF5D7-67FD-4145-8647-984F85F24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24073C8-2B7C-16FC-140F-906D03272D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83EF60E-E661-016B-E062-46A1889ED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6B9A-6C26-408D-8D61-96311ADE1729}" type="datetimeFigureOut">
              <a:rPr lang="sv-SE" smtClean="0"/>
              <a:t>2025-09-24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B53A8E8-63AA-B2D8-25E2-8302F2211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033ECD7-8724-99C0-F186-E99331D0F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1EAE-129C-4B8B-817C-15CD8BF508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1750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C55EA93A-74DA-B7D1-2F9B-E11F2B8A6C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0926357-6979-25CA-7328-43817601A7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6662C3A-88F2-E849-4A54-412FD03E8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6B9A-6C26-408D-8D61-96311ADE1729}" type="datetimeFigureOut">
              <a:rPr lang="sv-SE" smtClean="0"/>
              <a:t>2025-09-24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07F52DA-7E22-3BF4-D3FC-5DE7DD160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11DF8F7-BF38-6056-79F5-7EA730A7B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1EAE-129C-4B8B-817C-15CD8BF508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7920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A9D852-2AAE-976F-56AE-21EA92CC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7C4E12B-57F7-9752-EEFF-34E444F492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7015CB4-446D-C1BE-C346-5254FD078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6B9A-6C26-408D-8D61-96311ADE1729}" type="datetimeFigureOut">
              <a:rPr lang="sv-SE" smtClean="0"/>
              <a:t>2025-09-24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C74DAC9-D71B-394D-2B05-AF495F8FA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7770787-03CF-C1FF-5BAA-0A4A056F4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1EAE-129C-4B8B-817C-15CD8BF508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02717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2F16CB-29E6-94CD-B5BE-16F9B3C98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155DBB9-98E2-022C-1EE9-616101484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27DBE3F-D257-C65B-5927-7171F55A0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6B9A-6C26-408D-8D61-96311ADE1729}" type="datetimeFigureOut">
              <a:rPr lang="sv-SE" smtClean="0"/>
              <a:t>2025-09-24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E5B3E63-E7C6-1710-C83E-DC462021D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0815AE7-762E-E86F-BF5F-AC34B601B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1EAE-129C-4B8B-817C-15CD8BF508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0466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4502AF-D3F1-AAAB-F5F7-CC666AB66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AF91719-8D82-2F6A-A00F-225C541D74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C5C2C0F-7B00-6467-3634-3CFB5FA19D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5ED50E3-5B5A-96AB-218A-FC5E506A5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6B9A-6C26-408D-8D61-96311ADE1729}" type="datetimeFigureOut">
              <a:rPr lang="sv-SE" smtClean="0"/>
              <a:t>2025-09-24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2315FA6-6EE2-2326-BBF6-FCEF25356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B44921B-E57A-76FE-CEA4-C42B87366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1EAE-129C-4B8B-817C-15CD8BF508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4291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9C77F27-8826-D086-3C24-49382AB89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395274A-599F-EC9F-515B-FBE36A07D6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A431E8B-E325-DFD9-C060-2853A74D66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D0E347F-18EE-4852-2DE5-673383101A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2538185-FF3D-CC5C-0090-29FFBBE2D4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23EF7A00-69EE-5891-A8D6-E3D48079C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6B9A-6C26-408D-8D61-96311ADE1729}" type="datetimeFigureOut">
              <a:rPr lang="sv-SE" smtClean="0"/>
              <a:t>2025-09-24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AD22E02-F8BD-636B-51AF-597B75743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B962AF29-9ED6-4D22-6AF8-67808EDFF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1EAE-129C-4B8B-817C-15CD8BF508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9517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87E80A7-1504-C23A-7638-34F7CF236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6C25A28-51A4-5F60-09D6-2A7C83BCA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6B9A-6C26-408D-8D61-96311ADE1729}" type="datetimeFigureOut">
              <a:rPr lang="sv-SE" smtClean="0"/>
              <a:t>2025-09-24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7D220D2-41F4-E689-2730-41926501D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79A83BB-2808-BB75-55AD-5D6AFE63E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1EAE-129C-4B8B-817C-15CD8BF508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8733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EB12D2C-01DA-0608-86DC-2AC1BA87F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6B9A-6C26-408D-8D61-96311ADE1729}" type="datetimeFigureOut">
              <a:rPr lang="sv-SE" smtClean="0"/>
              <a:t>2025-09-24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119C1DF-1FC3-7D30-E1F2-0825E463C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91C0631-0F8F-65A2-DB3E-AE44C7BDB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1EAE-129C-4B8B-817C-15CD8BF508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7493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78FC08-2430-DD06-D3F8-489CA1571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32AD20E-C231-C225-0C0E-B01A4E6CF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1E0E986-F461-5F38-826F-E18FC30ABC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632F6ED-2144-BBC2-4CF1-A3E07E98E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6B9A-6C26-408D-8D61-96311ADE1729}" type="datetimeFigureOut">
              <a:rPr lang="sv-SE" smtClean="0"/>
              <a:t>2025-09-24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1753CB9-A4B4-CB0A-D382-245C7DCB7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73FD3C4-CE10-4B19-939E-1A7FF40AE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1EAE-129C-4B8B-817C-15CD8BF508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8429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C04733-A57F-7358-2266-B6D52CFE7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B164218-572A-8500-2F5C-AE5B027263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8328516-D921-E898-E1A0-9434ED2D9E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5740563-2F86-A820-40FA-6D39CF272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6B9A-6C26-408D-8D61-96311ADE1729}" type="datetimeFigureOut">
              <a:rPr lang="sv-SE" smtClean="0"/>
              <a:t>2025-09-24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74CEB45-6948-E5C3-BC99-B0D7F818D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448FBA4-EDC5-428C-11B8-63E6FBAE2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1EAE-129C-4B8B-817C-15CD8BF508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332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729614A-4E29-A575-5A34-118461743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33D6B0B-DE6E-F1ED-A053-C34D67070B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9E739B8-F194-C438-2B7B-0184575A21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BC6B9A-6C26-408D-8D61-96311ADE1729}" type="datetimeFigureOut">
              <a:rPr lang="sv-SE" smtClean="0"/>
              <a:t>2025-09-24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9ECE28-83B5-9C48-AF25-E7FD915CB8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C4CBB3-D412-3444-EED7-B733B4AE97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161EAE-129C-4B8B-817C-15CD8BF508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8682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7DE8F06C-4130-8B05-1C2D-CDEA151DC4A7}"/>
              </a:ext>
            </a:extLst>
          </p:cNvPr>
          <p:cNvSpPr txBox="1"/>
          <p:nvPr/>
        </p:nvSpPr>
        <p:spPr>
          <a:xfrm>
            <a:off x="4549742" y="2305050"/>
            <a:ext cx="3092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solidFill>
                  <a:srgbClr val="E62F0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Gör jorden härlig för fler!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3D171670-92B9-569B-DA3D-9962F1FEF494}"/>
              </a:ext>
            </a:extLst>
          </p:cNvPr>
          <p:cNvSpPr txBox="1"/>
          <p:nvPr/>
        </p:nvSpPr>
        <p:spPr>
          <a:xfrm>
            <a:off x="2762249" y="2828835"/>
            <a:ext cx="66675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b="1" dirty="0">
                <a:solidFill>
                  <a:srgbClr val="E62F03"/>
                </a:solidFill>
                <a:latin typeface="Poppins" panose="00000800000000000000" pitchFamily="2" charset="0"/>
                <a:cs typeface="Poppins" panose="00000800000000000000" pitchFamily="2" charset="0"/>
              </a:rPr>
              <a:t>Swisha XXX XX </a:t>
            </a:r>
            <a:r>
              <a:rPr lang="sv-SE" sz="3600" b="1" dirty="0" err="1">
                <a:solidFill>
                  <a:srgbClr val="E62F03"/>
                </a:solidFill>
                <a:latin typeface="Poppins" panose="00000800000000000000" pitchFamily="2" charset="0"/>
                <a:cs typeface="Poppins" panose="00000800000000000000" pitchFamily="2" charset="0"/>
              </a:rPr>
              <a:t>XX</a:t>
            </a:r>
            <a:endParaRPr lang="sv-SE" sz="3600" dirty="0">
              <a:solidFill>
                <a:srgbClr val="E62F03"/>
              </a:solidFill>
              <a:latin typeface="Poppins" panose="00000800000000000000" pitchFamily="2" charset="0"/>
              <a:cs typeface="Poppins" panose="00000800000000000000" pitchFamily="2" charset="0"/>
            </a:endParaRPr>
          </a:p>
          <a:p>
            <a:pPr algn="ctr"/>
            <a:r>
              <a:rPr lang="sv-SE" sz="3600" b="1" dirty="0">
                <a:solidFill>
                  <a:srgbClr val="E62F03"/>
                </a:solidFill>
                <a:latin typeface="Poppins" panose="00000800000000000000" pitchFamily="2" charset="0"/>
                <a:cs typeface="Poppins" panose="00000800000000000000" pitchFamily="2" charset="0"/>
              </a:rPr>
              <a:t>Märk ”Härlig är jorden”</a:t>
            </a:r>
            <a:endParaRPr lang="sv-SE" dirty="0">
              <a:solidFill>
                <a:srgbClr val="E62F03"/>
              </a:solidFill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2341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D4D80A0AC03374CAD8BD21E252E73FA" ma:contentTypeVersion="17" ma:contentTypeDescription="Skapa ett nytt dokument." ma:contentTypeScope="" ma:versionID="8ccf1bf5119efa68526b906444578833">
  <xsd:schema xmlns:xsd="http://www.w3.org/2001/XMLSchema" xmlns:xs="http://www.w3.org/2001/XMLSchema" xmlns:p="http://schemas.microsoft.com/office/2006/metadata/properties" xmlns:ns2="adcb5d70-64ec-4899-8fa8-23c4ee2d9000" xmlns:ns3="6fc2bb68-d3d4-48f1-8e00-79ce101a1596" targetNamespace="http://schemas.microsoft.com/office/2006/metadata/properties" ma:root="true" ma:fieldsID="e04c4377698ed8deec37239da32b5797" ns2:_="" ns3:_="">
    <xsd:import namespace="adcb5d70-64ec-4899-8fa8-23c4ee2d9000"/>
    <xsd:import namespace="6fc2bb68-d3d4-48f1-8e00-79ce101a159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  <xsd:element ref="ns3:MediaServiceLoca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cb5d70-64ec-4899-8fa8-23c4ee2d900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4b1e4a00-57a5-4107-8be8-e299a799c7ab}" ma:internalName="TaxCatchAll" ma:showField="CatchAllData" ma:web="adcb5d70-64ec-4899-8fa8-23c4ee2d90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c2bb68-d3d4-48f1-8e00-79ce101a15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Bildmarkeringar" ma:readOnly="false" ma:fieldId="{5cf76f15-5ced-4ddc-b409-7134ff3c332f}" ma:taxonomyMulti="true" ma:sspId="cc0b25de-7914-4a83-9985-84505a56907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fc2bb68-d3d4-48f1-8e00-79ce101a1596">
      <Terms xmlns="http://schemas.microsoft.com/office/infopath/2007/PartnerControls"/>
    </lcf76f155ced4ddcb4097134ff3c332f>
    <TaxCatchAll xmlns="adcb5d70-64ec-4899-8fa8-23c4ee2d9000" xsi:nil="true"/>
  </documentManagement>
</p:properties>
</file>

<file path=customXml/itemProps1.xml><?xml version="1.0" encoding="utf-8"?>
<ds:datastoreItem xmlns:ds="http://schemas.openxmlformats.org/officeDocument/2006/customXml" ds:itemID="{54DD968C-1A24-4736-A496-96510046DBB2}"/>
</file>

<file path=customXml/itemProps2.xml><?xml version="1.0" encoding="utf-8"?>
<ds:datastoreItem xmlns:ds="http://schemas.openxmlformats.org/officeDocument/2006/customXml" ds:itemID="{7DD1391B-E214-416B-9080-EF56C6C7B7AC}"/>
</file>

<file path=customXml/itemProps3.xml><?xml version="1.0" encoding="utf-8"?>
<ds:datastoreItem xmlns:ds="http://schemas.openxmlformats.org/officeDocument/2006/customXml" ds:itemID="{FD5D5A11-9478-4ADA-8A71-16239C6660BD}"/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16</Words>
  <Application>Microsoft Office PowerPoint</Application>
  <PresentationFormat>Bredbild</PresentationFormat>
  <Paragraphs>3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Poppins</vt:lpstr>
      <vt:lpstr>Poppins Medium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Marcus Wallin</dc:creator>
  <cp:lastModifiedBy>Marcus Wallin</cp:lastModifiedBy>
  <cp:revision>2</cp:revision>
  <dcterms:created xsi:type="dcterms:W3CDTF">2025-09-24T13:28:10Z</dcterms:created>
  <dcterms:modified xsi:type="dcterms:W3CDTF">2025-09-24T13:37:38Z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0x010100BD4D80A0AC03374CAD8BD21E252E73FA</vt:lpwstr>
  </property>
</Properties>
</file>